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60" r:id="rId4"/>
    <p:sldId id="276" r:id="rId5"/>
    <p:sldId id="277" r:id="rId6"/>
    <p:sldId id="287" r:id="rId7"/>
    <p:sldId id="262" r:id="rId8"/>
    <p:sldId id="355" r:id="rId9"/>
    <p:sldId id="273"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2" r:id="rId49"/>
    <p:sldId id="350" r:id="rId50"/>
    <p:sldId id="329" r:id="rId51"/>
    <p:sldId id="349" r:id="rId52"/>
    <p:sldId id="348" r:id="rId53"/>
    <p:sldId id="346" r:id="rId54"/>
    <p:sldId id="351" r:id="rId55"/>
    <p:sldId id="358" r:id="rId56"/>
    <p:sldId id="359" r:id="rId57"/>
    <p:sldId id="300" r:id="rId58"/>
    <p:sldId id="324" r:id="rId59"/>
    <p:sldId id="323" r:id="rId60"/>
    <p:sldId id="325" r:id="rId61"/>
    <p:sldId id="322" r:id="rId62"/>
    <p:sldId id="333" r:id="rId63"/>
    <p:sldId id="335" r:id="rId64"/>
    <p:sldId id="356" r:id="rId65"/>
    <p:sldId id="285" r:id="rId66"/>
    <p:sldId id="357" r:id="rId67"/>
    <p:sldId id="278" r:id="rId68"/>
    <p:sldId id="288" r:id="rId69"/>
    <p:sldId id="291" r:id="rId70"/>
    <p:sldId id="292"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Oswald" panose="00000500000000000000" pitchFamily="2" charset="0"/>
      <p:regular r:id="rId78"/>
      <p:bold r:id="rId79"/>
    </p:embeddedFont>
    <p:embeddedFont>
      <p:font typeface="Source Sans Pro" panose="020B050303040302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57"/>
            <p14:sldId id="260"/>
            <p14:sldId id="276"/>
            <p14:sldId id="277"/>
            <p14:sldId id="287"/>
            <p14:sldId id="262"/>
            <p14:sldId id="355"/>
            <p14:sldId id="273"/>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22"/>
          </p14:sldIdLst>
        </p14:section>
        <p14:section name="Appendix" id="{342EA692-820F-4C7E-802A-E9C290F8D88F}">
          <p14:sldIdLst>
            <p14:sldId id="333"/>
            <p14:sldId id="335"/>
            <p14:sldId id="356"/>
            <p14:sldId id="285"/>
            <p14:sldId id="3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4</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xmlns="">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xmlns="">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5</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72617136"/>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2623834643"/>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6</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srcRect t="2832" b="2832"/>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69</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7</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8</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TotalTime>
  <Words>1806</Words>
  <Application>Microsoft Office PowerPoint</Application>
  <PresentationFormat>On-screen Show (16:9)</PresentationFormat>
  <Paragraphs>418</Paragraphs>
  <Slides>70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Oswald</vt:lpstr>
      <vt:lpstr>Cambria Math</vt:lpstr>
      <vt:lpstr>Calibri</vt:lpstr>
      <vt:lpstr>Source Sans Pro</vt:lpstr>
      <vt:lpstr>Arial</vt:lpstr>
      <vt:lpstr>Quince template</vt:lpstr>
      <vt:lpstr>Energy Economy</vt:lpstr>
      <vt:lpstr>Acknowledgements</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Future Prospects</vt:lpstr>
      <vt:lpstr>PowerPoint Presentation</vt:lpstr>
      <vt:lpstr>LIMITATIONS</vt:lpstr>
      <vt:lpstr>SWOT ANALYSIS</vt:lpstr>
      <vt:lpstr>References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27</cp:revision>
  <dcterms:modified xsi:type="dcterms:W3CDTF">2021-12-04T11:08:48Z</dcterms:modified>
</cp:coreProperties>
</file>